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5646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1639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030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148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848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688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302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210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4864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967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206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BB815-A835-4B41-AB10-6AC1F5606934}" type="datetimeFigureOut">
              <a:rPr lang="en-CA" smtClean="0"/>
              <a:t>2021-11-18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9835-60E1-422D-83CA-4759C719C0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49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123825"/>
            <a:ext cx="8763000" cy="661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8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Lewis</dc:creator>
  <cp:lastModifiedBy>Joanne Lewis</cp:lastModifiedBy>
  <cp:revision>1</cp:revision>
  <dcterms:created xsi:type="dcterms:W3CDTF">2021-11-18T17:07:40Z</dcterms:created>
  <dcterms:modified xsi:type="dcterms:W3CDTF">2021-11-18T17:10:02Z</dcterms:modified>
</cp:coreProperties>
</file>